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4" r:id="rId4"/>
  </p:sldMasterIdLst>
  <p:notesMasterIdLst>
    <p:notesMasterId r:id="rId17"/>
  </p:notesMasterIdLst>
  <p:handoutMasterIdLst>
    <p:handoutMasterId r:id="rId18"/>
  </p:handoutMasterIdLst>
  <p:sldIdLst>
    <p:sldId id="357" r:id="rId5"/>
    <p:sldId id="358" r:id="rId6"/>
    <p:sldId id="344" r:id="rId7"/>
    <p:sldId id="346" r:id="rId8"/>
    <p:sldId id="345" r:id="rId9"/>
    <p:sldId id="347" r:id="rId10"/>
    <p:sldId id="348" r:id="rId11"/>
    <p:sldId id="359" r:id="rId12"/>
    <p:sldId id="350" r:id="rId13"/>
    <p:sldId id="351" r:id="rId14"/>
    <p:sldId id="353" r:id="rId15"/>
    <p:sldId id="356" r:id="rId16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14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3725" autoAdjust="0"/>
  </p:normalViewPr>
  <p:slideViewPr>
    <p:cSldViewPr snapToGrid="0">
      <p:cViewPr varScale="1">
        <p:scale>
          <a:sx n="82" d="100"/>
          <a:sy n="82" d="100"/>
        </p:scale>
        <p:origin x="538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90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DA47A63F-9D06-479D-A04D-717692D4326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51F70DC-6EDE-457C-B55A-39AC7DE41A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E2C499F-2989-47A4-9FA4-1C2E164846A5}" type="datetime1">
              <a:rPr lang="it-IT" smtClean="0"/>
              <a:t>01/10/2022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46987CF-42F5-4BB0-AD0D-1D64C359446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2368FB4-296C-4F8C-BFA3-D7C3AD617B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F555657-0A12-495F-9FFA-D8F7554E7C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643222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0375B3-E982-4E8A-B4F2-2BF95A552FD3}" type="datetime1">
              <a:rPr lang="it-IT" smtClean="0"/>
              <a:pPr/>
              <a:t>01/10/2022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2780FBB-F712-42E7-8C2F-226D98798B3F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56715350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ttangolo 10">
            <a:extLst>
              <a:ext uri="{FF2B5EF4-FFF2-40B4-BE49-F238E27FC236}">
                <a16:creationId xmlns:a16="http://schemas.microsoft.com/office/drawing/2014/main" id="{B3FB0C32-F044-4939-92E4-8BA39B7A39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50" y="-663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6584BE8A-3E34-4967-9E7C-13EC8F6A9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50" y="-663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99BFF676-EC35-4FFD-8894-CA4F28307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5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32DA1557-E095-4C82-B659-3AF550080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2746250" y="-663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9F34E5EF-94D7-4AE0-BDD1-81A3ECDE6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77040" y="1193411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D829E57E-3199-4AAA-B2D5-F93264FDA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6442672" y="193606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pic>
        <p:nvPicPr>
          <p:cNvPr id="17" name="Immagine 16" descr="Tag=CustomerPhoto&#10;Crop=1&#10;Align=N/A">
            <a:extLst>
              <a:ext uri="{FF2B5EF4-FFF2-40B4-BE49-F238E27FC236}">
                <a16:creationId xmlns:a16="http://schemas.microsoft.com/office/drawing/2014/main" id="{8A791822-0971-4E61-A5E4-9AAD258F58E3}"/>
              </a:ext>
            </a:extLst>
          </p:cNvPr>
          <p:cNvPicPr>
            <a:picLocks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-663"/>
            <a:ext cx="12188952" cy="6858000"/>
          </a:xfrm>
          <a:prstGeom prst="rect">
            <a:avLst/>
          </a:prstGeom>
        </p:spPr>
      </p:pic>
      <p:sp>
        <p:nvSpPr>
          <p:cNvPr id="18" name="Titolo 1">
            <a:extLst>
              <a:ext uri="{FF2B5EF4-FFF2-40B4-BE49-F238E27FC236}">
                <a16:creationId xmlns:a16="http://schemas.microsoft.com/office/drawing/2014/main" id="{B86D7D99-F789-4EDA-861D-B6B994F05F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7050" y="1121700"/>
            <a:ext cx="9144000" cy="2387600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abon Next LT" panose="020B0502040204020203" pitchFamily="2" charset="0"/>
              </a:rPr>
              <a:t>Fare clic per modificare lo stile del titolo dello schema</a:t>
            </a:r>
            <a:endParaRPr lang="it-IT" noProof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mbria" panose="02040503050406030204" pitchFamily="18" charset="0"/>
              <a:cs typeface="Sabon Next LT" panose="020B0502040204020203" pitchFamily="2" charset="0"/>
            </a:endParaRPr>
          </a:p>
        </p:txBody>
      </p:sp>
      <p:sp>
        <p:nvSpPr>
          <p:cNvPr id="20" name="Segnaposto testo 12">
            <a:extLst>
              <a:ext uri="{FF2B5EF4-FFF2-40B4-BE49-F238E27FC236}">
                <a16:creationId xmlns:a16="http://schemas.microsoft.com/office/drawing/2014/main" id="{2B39487B-EA73-4D7B-93AA-D63B49F4DA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27050" y="3600450"/>
            <a:ext cx="9144000" cy="2451100"/>
          </a:xfrm>
        </p:spPr>
        <p:txBody>
          <a:bodyPr rtlCol="0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1155544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iepi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3/1/20XX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TESTO A PIÈ DI PAGINA DI ESEMPIO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673294AE-7408-47DB-898D-41F8C069B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857251"/>
            <a:ext cx="6156051" cy="2076450"/>
          </a:xfrm>
        </p:spPr>
        <p:txBody>
          <a:bodyPr rtlCol="0" anchor="b">
            <a:normAutofit/>
          </a:bodyPr>
          <a:lstStyle/>
          <a:p>
            <a:pPr rtl="0"/>
            <a:r>
              <a:rPr lang="it-IT" sz="4400" noProof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Fare clic per modificare lo stile del titolo dello schema</a:t>
            </a: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E973052A-4118-4E04-81F8-A44EC172F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7" y="3190875"/>
            <a:ext cx="6156052" cy="2986087"/>
          </a:xfrm>
        </p:spPr>
        <p:txBody>
          <a:bodyPr rtlCol="0">
            <a:normAutofit/>
          </a:bodyPr>
          <a:lstStyle>
            <a:lvl1pPr marL="0" indent="0">
              <a:buNone/>
              <a:defRPr sz="2200"/>
            </a:lvl1pPr>
          </a:lstStyle>
          <a:p>
            <a:pPr marL="228600" lvl="0" indent="-228600" rtl="0"/>
            <a:r>
              <a:rPr lang="it-IT" sz="2000" noProof="0">
                <a:solidFill>
                  <a:schemeClr val="tx2">
                    <a:alpha val="60000"/>
                  </a:schemeClr>
                </a:solidFill>
              </a:rPr>
              <a:t>Fare clic per modificare gli stili del testo dello schema</a:t>
            </a:r>
          </a:p>
        </p:txBody>
      </p:sp>
      <p:sp>
        <p:nvSpPr>
          <p:cNvPr id="10" name="Segnaposto data 3">
            <a:extLst>
              <a:ext uri="{FF2B5EF4-FFF2-40B4-BE49-F238E27FC236}">
                <a16:creationId xmlns:a16="http://schemas.microsoft.com/office/drawing/2014/main" id="{8988D1E1-6064-4D6A-9EB1-578E20A2A0ED}"/>
              </a:ext>
            </a:extLst>
          </p:cNvPr>
          <p:cNvSpPr txBox="1">
            <a:spLocks/>
          </p:cNvSpPr>
          <p:nvPr userDrawn="1"/>
        </p:nvSpPr>
        <p:spPr>
          <a:xfrm>
            <a:off x="841248" y="6429375"/>
            <a:ext cx="26467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 cap="all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it-IT" noProof="0">
                <a:solidFill>
                  <a:schemeClr val="tx2">
                    <a:alpha val="60000"/>
                  </a:schemeClr>
                </a:solidFill>
              </a:rPr>
              <a:t>3/1/20XX</a:t>
            </a:r>
          </a:p>
        </p:txBody>
      </p:sp>
      <p:sp>
        <p:nvSpPr>
          <p:cNvPr id="11" name="Segnaposto piè di pagina 4">
            <a:extLst>
              <a:ext uri="{FF2B5EF4-FFF2-40B4-BE49-F238E27FC236}">
                <a16:creationId xmlns:a16="http://schemas.microsoft.com/office/drawing/2014/main" id="{BD47C5CB-0317-4DC6-A76F-38A5BB1FD1C2}"/>
              </a:ext>
            </a:extLst>
          </p:cNvPr>
          <p:cNvSpPr txBox="1">
            <a:spLocks/>
          </p:cNvSpPr>
          <p:nvPr userDrawn="1"/>
        </p:nvSpPr>
        <p:spPr>
          <a:xfrm>
            <a:off x="4044696" y="64293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 cap="all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it-IT" noProof="0">
                <a:solidFill>
                  <a:schemeClr val="tx2">
                    <a:alpha val="60000"/>
                  </a:schemeClr>
                </a:solidFill>
              </a:rPr>
              <a:t>Testo a piè di pagina di esempio</a:t>
            </a:r>
          </a:p>
        </p:txBody>
      </p:sp>
      <p:sp>
        <p:nvSpPr>
          <p:cNvPr id="12" name="Segnaposto numero diapositiva 5">
            <a:extLst>
              <a:ext uri="{FF2B5EF4-FFF2-40B4-BE49-F238E27FC236}">
                <a16:creationId xmlns:a16="http://schemas.microsoft.com/office/drawing/2014/main" id="{8CCF6E15-0BE7-453B-BBD4-B379C390AD22}"/>
              </a:ext>
            </a:extLst>
          </p:cNvPr>
          <p:cNvSpPr txBox="1">
            <a:spLocks/>
          </p:cNvSpPr>
          <p:nvPr userDrawn="1"/>
        </p:nvSpPr>
        <p:spPr>
          <a:xfrm>
            <a:off x="8613648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 cap="all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28844951-7827-47D4-8276-7DDE1FA7D85A}" type="slidenum">
              <a:rPr lang="it-IT" noProof="0" smtClean="0">
                <a:solidFill>
                  <a:schemeClr val="tx2">
                    <a:alpha val="60000"/>
                  </a:schemeClr>
                </a:solidFill>
              </a:rPr>
              <a:pPr/>
              <a:t>‹N›</a:t>
            </a:fld>
            <a:endParaRPr lang="it-IT" noProof="0">
              <a:solidFill>
                <a:schemeClr val="tx2">
                  <a:alpha val="60000"/>
                </a:schemeClr>
              </a:solidFill>
            </a:endParaRPr>
          </a:p>
        </p:txBody>
      </p:sp>
      <p:sp>
        <p:nvSpPr>
          <p:cNvPr id="14" name="Segnaposto immagine 13">
            <a:extLst>
              <a:ext uri="{FF2B5EF4-FFF2-40B4-BE49-F238E27FC236}">
                <a16:creationId xmlns:a16="http://schemas.microsoft.com/office/drawing/2014/main" id="{0E092228-4487-4E3A-AEE3-12DC34A061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24928" y="484632"/>
            <a:ext cx="4279392" cy="2862072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15" name="Segnaposto immagine 13">
            <a:extLst>
              <a:ext uri="{FF2B5EF4-FFF2-40B4-BE49-F238E27FC236}">
                <a16:creationId xmlns:a16="http://schemas.microsoft.com/office/drawing/2014/main" id="{6AB20921-6E7F-4BD8-9399-D18CABB64B9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24928" y="3511296"/>
            <a:ext cx="4279392" cy="2862072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4230430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us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0022B425-A1C3-4DFE-BF49-1B9F96D46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893769"/>
            <a:ext cx="5992550" cy="2319306"/>
          </a:xfrm>
        </p:spPr>
        <p:txBody>
          <a:bodyPr rtlCol="0" anchor="t">
            <a:normAutofit/>
          </a:bodyPr>
          <a:lstStyle/>
          <a:p>
            <a:pPr rtl="0"/>
            <a:r>
              <a:rPr lang="it-IT" sz="4400" noProof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Fare clic per modificare lo stile del titolo dello schema</a:t>
            </a:r>
          </a:p>
        </p:txBody>
      </p:sp>
      <p:sp>
        <p:nvSpPr>
          <p:cNvPr id="14" name="Segnaposto immagine 13">
            <a:extLst>
              <a:ext uri="{FF2B5EF4-FFF2-40B4-BE49-F238E27FC236}">
                <a16:creationId xmlns:a16="http://schemas.microsoft.com/office/drawing/2014/main" id="{2AEC60F9-EA79-4A18-B040-024AFB62FD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3776" y="484632"/>
            <a:ext cx="11210544" cy="3191256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83B88B7B-A749-40EA-A140-38D1E04EFF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9133" y="3893770"/>
            <a:ext cx="4377714" cy="2319306"/>
          </a:xfrm>
        </p:spPr>
        <p:txBody>
          <a:bodyPr rtlCol="0" anchor="t">
            <a:normAutofit/>
          </a:bodyPr>
          <a:lstStyle>
            <a:lvl1pPr marL="0" indent="0">
              <a:buNone/>
              <a:defRPr sz="2800"/>
            </a:lvl1pPr>
          </a:lstStyle>
          <a:p>
            <a:pPr marL="228600" lvl="0" indent="-228600" rtl="0"/>
            <a:r>
              <a:rPr lang="it-IT" sz="1800" noProof="0">
                <a:solidFill>
                  <a:schemeClr val="tx2">
                    <a:alpha val="60000"/>
                  </a:schemeClr>
                </a:solidFill>
              </a:rPr>
              <a:t>Fare clic per modificare gli stili del testo dello schema</a:t>
            </a: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18489"/>
            <a:ext cx="2743200" cy="365125"/>
          </a:xfrm>
        </p:spPr>
        <p:txBody>
          <a:bodyPr rtlCol="0"/>
          <a:lstStyle/>
          <a:p>
            <a:pPr rtl="0"/>
            <a:r>
              <a:rPr lang="it-IT" noProof="0"/>
              <a:t>3/1/20XX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TESTO A PIÈ DI PAGINA DI ESEMPIO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7613200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3/1/20XX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TESTO A PIÈ DI PAGINA DI ESEMPIO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3520951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rtlCol="0" anchor="b"/>
          <a:lstStyle>
            <a:lvl1pPr algn="ctr">
              <a:defRPr sz="54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3/1/20XX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TESTO A PIÈ DI PAGINA DI ESEMPIO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9398768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CBBD03-9D57-48E9-8B43-688B7299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rtlCol="0" anchor="b"/>
          <a:lstStyle>
            <a:lvl1pPr>
              <a:defRPr sz="54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83F376C-8A2F-4BE5-9669-4A6DA21B7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2654893-212E-4450-8F7A-27256B31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3/1/20XX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00E881A-3958-44A9-9EDB-D86F4E41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TESTO A PIÈ DI PAGINA DI ESEMPIO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FEDBC4F-D9B8-4BFA-BE4F-D4B9B739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0901295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DC8777-C460-4649-8822-CA943386D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sz="48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FDF69E6-1094-437B-AA7E-0E21B7136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399"/>
            <a:ext cx="5181600" cy="411956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20BC963-4591-4BE3-AE63-4999A13C5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57399"/>
            <a:ext cx="5181600" cy="411956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504D5BB-DB84-4266-9B4F-E65CCFE5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3/1/20XX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91A99B5-D493-4AB1-AF24-6660540D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TESTO A PIÈ DI PAGINA DI ESEMPIO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FE178D0-5F1E-43FA-B447-53501EDD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4069730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3/1/20XX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TESTO A PIÈ DI PAGINA DI ESEMPIO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0768130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010DAA-DDE3-4C9C-8171-385A3DAC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AF73DB2-BD72-4F5E-9CA2-197343A09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85801"/>
            <a:ext cx="6172200" cy="5175250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1F01536-2B0A-42A2-827E-2EB2C324A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09800"/>
            <a:ext cx="3932237" cy="36591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722CD09-61EF-4733-831C-5B133DAE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3/1/20XX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B109FCF-96E4-4EBF-AAFB-5E9AD22A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TESTO A PIÈ DI PAGINA DI ESEMPIO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9E381A6-E580-49A4-989C-EF4A54F8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6776152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CCFA6E-F719-4613-8815-591471E7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54384F3-CDE0-4329-B76D-45AAC94B0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85801"/>
            <a:ext cx="6172200" cy="5175250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9A9D7EB-40DA-460F-A48A-3E6D5E561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09800"/>
            <a:ext cx="3932237" cy="36591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E56944C-E229-457E-868E-C48FF47D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3/1/20XX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C7115FE-359F-46EA-A3C8-0D18544E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TESTO A PIÈ DI PAGINA DI ESEMPIO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5165D17-3010-4FF5-9071-5CCD3E69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574085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ttangolo 4">
            <a:extLst>
              <a:ext uri="{FF2B5EF4-FFF2-40B4-BE49-F238E27FC236}">
                <a16:creationId xmlns:a16="http://schemas.microsoft.com/office/drawing/2014/main" id="{3F98AFCE-98D2-46C5-82A8-E45659B17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12" name="Cornice 11">
            <a:extLst>
              <a:ext uri="{FF2B5EF4-FFF2-40B4-BE49-F238E27FC236}">
                <a16:creationId xmlns:a16="http://schemas.microsoft.com/office/drawing/2014/main" id="{F69999FB-8585-40F0-990C-6A0BAD1C80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2768738E-7449-46C1-B7D3-844FE2BA7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4399"/>
            <a:ext cx="5992550" cy="2827422"/>
          </a:xfrm>
        </p:spPr>
        <p:txBody>
          <a:bodyPr rtlCol="0" anchor="t">
            <a:normAutofit/>
          </a:bodyPr>
          <a:lstStyle/>
          <a:p>
            <a:pPr rtl="0"/>
            <a:r>
              <a:rPr lang="it-IT" sz="4400" noProof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Fare clic per modificare lo stile del titolo dello schema</a:t>
            </a: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B0FF04F9-E792-4C19-9FD5-44800CEB2E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6085" y="914400"/>
            <a:ext cx="4377714" cy="2827422"/>
          </a:xfrm>
        </p:spPr>
        <p:txBody>
          <a:bodyPr rtlCol="0" anchor="t">
            <a:normAutofit/>
          </a:bodyPr>
          <a:lstStyle>
            <a:lvl1pPr marL="0" indent="0">
              <a:buNone/>
              <a:defRPr sz="2800"/>
            </a:lvl1pPr>
          </a:lstStyle>
          <a:p>
            <a:pPr marL="228600" lvl="0" indent="-228600" rtl="0"/>
            <a:r>
              <a:rPr lang="it-IT" sz="1800" noProof="0">
                <a:solidFill>
                  <a:schemeClr val="tx2">
                    <a:alpha val="60000"/>
                  </a:schemeClr>
                </a:solidFill>
              </a:rPr>
              <a:t>Fare clic per modificare gli stili del testo dello schema</a:t>
            </a:r>
          </a:p>
        </p:txBody>
      </p:sp>
      <p:sp>
        <p:nvSpPr>
          <p:cNvPr id="14" name="Segnaposto immagine 13">
            <a:extLst>
              <a:ext uri="{FF2B5EF4-FFF2-40B4-BE49-F238E27FC236}">
                <a16:creationId xmlns:a16="http://schemas.microsoft.com/office/drawing/2014/main" id="{5F2F9DF6-DFB9-44A8-B629-57F58893AD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0538" y="4059936"/>
            <a:ext cx="2807208" cy="2322576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15" name="Segnaposto immagine 13">
            <a:extLst>
              <a:ext uri="{FF2B5EF4-FFF2-40B4-BE49-F238E27FC236}">
                <a16:creationId xmlns:a16="http://schemas.microsoft.com/office/drawing/2014/main" id="{927BC207-43FE-4B6A-AEBE-875B69CF97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91840" y="4059936"/>
            <a:ext cx="2807208" cy="2322576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16" name="Segnaposto immagine 13">
            <a:extLst>
              <a:ext uri="{FF2B5EF4-FFF2-40B4-BE49-F238E27FC236}">
                <a16:creationId xmlns:a16="http://schemas.microsoft.com/office/drawing/2014/main" id="{EBBF5499-9A70-4846-B98E-316EC17F9FC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9048" y="4059936"/>
            <a:ext cx="2807208" cy="2322576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17" name="Segnaposto immagine 13">
            <a:extLst>
              <a:ext uri="{FF2B5EF4-FFF2-40B4-BE49-F238E27FC236}">
                <a16:creationId xmlns:a16="http://schemas.microsoft.com/office/drawing/2014/main" id="{C7A79F30-D473-48F6-9AC2-286C7B70F3E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06256" y="4059936"/>
            <a:ext cx="2807208" cy="2322576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3/1/20XX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TESTO A PIÈ DI PAGINA DI ESEMPIO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009914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>
            <a:extLst>
              <a:ext uri="{FF2B5EF4-FFF2-40B4-BE49-F238E27FC236}">
                <a16:creationId xmlns:a16="http://schemas.microsoft.com/office/drawing/2014/main" id="{B910AFBC-7932-43F4-ABEA-C89B26986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857251"/>
            <a:ext cx="5914937" cy="2076450"/>
          </a:xfrm>
        </p:spPr>
        <p:txBody>
          <a:bodyPr rtlCol="0" anchor="b">
            <a:normAutofit/>
          </a:bodyPr>
          <a:lstStyle/>
          <a:p>
            <a:pPr rtl="0"/>
            <a:r>
              <a:rPr lang="it-IT" sz="4400" noProof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Fare clic per modificare lo stile del titolo dello schema</a:t>
            </a:r>
          </a:p>
        </p:txBody>
      </p:sp>
      <p:sp>
        <p:nvSpPr>
          <p:cNvPr id="17" name="Segnaposto contenuto 2">
            <a:extLst>
              <a:ext uri="{FF2B5EF4-FFF2-40B4-BE49-F238E27FC236}">
                <a16:creationId xmlns:a16="http://schemas.microsoft.com/office/drawing/2014/main" id="{1178A42D-5ED2-4AB6-BE4B-410907432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190875"/>
            <a:ext cx="5914938" cy="2986087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</a:lstStyle>
          <a:p>
            <a:pPr marL="228600" lvl="0" indent="-228600" rtl="0"/>
            <a:r>
              <a:rPr lang="it-IT" sz="1800" noProof="0">
                <a:solidFill>
                  <a:schemeClr val="tx2">
                    <a:alpha val="60000"/>
                  </a:schemeClr>
                </a:solidFill>
              </a:rPr>
              <a:t>Fare clic per modificare gli stili del testo dello schema</a:t>
            </a:r>
          </a:p>
        </p:txBody>
      </p:sp>
      <p:sp>
        <p:nvSpPr>
          <p:cNvPr id="29" name="Segnaposto data 1">
            <a:extLst>
              <a:ext uri="{FF2B5EF4-FFF2-40B4-BE49-F238E27FC236}">
                <a16:creationId xmlns:a16="http://schemas.microsoft.com/office/drawing/2014/main" id="{4D9A7D07-2BA3-438D-972B-EA578370D5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9375"/>
            <a:ext cx="2743200" cy="365125"/>
          </a:xfrm>
        </p:spPr>
        <p:txBody>
          <a:bodyPr rtlCol="0"/>
          <a:lstStyle>
            <a:lvl1pPr>
              <a:defRPr>
                <a:solidFill>
                  <a:schemeClr val="tx2">
                    <a:alpha val="60000"/>
                  </a:schemeClr>
                </a:solidFill>
              </a:defRPr>
            </a:lvl1pPr>
          </a:lstStyle>
          <a:p>
            <a:pPr rtl="0"/>
            <a:r>
              <a:rPr lang="it-IT" noProof="0"/>
              <a:t>3/1/20XX</a:t>
            </a:r>
          </a:p>
        </p:txBody>
      </p:sp>
      <p:sp>
        <p:nvSpPr>
          <p:cNvPr id="24" name="Segnaposto immagine 23">
            <a:extLst>
              <a:ext uri="{FF2B5EF4-FFF2-40B4-BE49-F238E27FC236}">
                <a16:creationId xmlns:a16="http://schemas.microsoft.com/office/drawing/2014/main" id="{C8720583-BC84-48EB-85BC-AE71214A30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89520" y="0"/>
            <a:ext cx="4599432" cy="22860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25" name="Segnaposto immagine 23">
            <a:extLst>
              <a:ext uri="{FF2B5EF4-FFF2-40B4-BE49-F238E27FC236}">
                <a16:creationId xmlns:a16="http://schemas.microsoft.com/office/drawing/2014/main" id="{C3F0A5CD-C47A-4CDF-BE99-75F3A81B18F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89520" y="2286000"/>
            <a:ext cx="4599432" cy="22860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26" name="Segnaposto immagine 23">
            <a:extLst>
              <a:ext uri="{FF2B5EF4-FFF2-40B4-BE49-F238E27FC236}">
                <a16:creationId xmlns:a16="http://schemas.microsoft.com/office/drawing/2014/main" id="{7329454B-9275-4E86-B32E-91C0DB62AA7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89520" y="4572000"/>
            <a:ext cx="4599432" cy="22860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30" name="Segnaposto piè di pagina 2">
            <a:extLst>
              <a:ext uri="{FF2B5EF4-FFF2-40B4-BE49-F238E27FC236}">
                <a16:creationId xmlns:a16="http://schemas.microsoft.com/office/drawing/2014/main" id="{21E9E1BF-D594-4F96-8DBE-5A8DD51D3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 rtlCol="0"/>
          <a:lstStyle>
            <a:lvl1pPr algn="l">
              <a:defRPr>
                <a:solidFill>
                  <a:schemeClr val="tx2">
                    <a:alpha val="60000"/>
                  </a:schemeClr>
                </a:solidFill>
              </a:defRPr>
            </a:lvl1pPr>
          </a:lstStyle>
          <a:p>
            <a:pPr rtl="0"/>
            <a:r>
              <a:rPr lang="it-IT" noProof="0"/>
              <a:t>TESTO A PIÈ DI PAGINA DI ESEMPIO</a:t>
            </a:r>
          </a:p>
        </p:txBody>
      </p:sp>
      <p:sp>
        <p:nvSpPr>
          <p:cNvPr id="31" name="Segnaposto numero diapositiva 3">
            <a:extLst>
              <a:ext uri="{FF2B5EF4-FFF2-40B4-BE49-F238E27FC236}">
                <a16:creationId xmlns:a16="http://schemas.microsoft.com/office/drawing/2014/main" id="{C30FDEF8-F3F3-42D5-9EE1-EDDF18B3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 rtlCol="0"/>
          <a:lstStyle/>
          <a:p>
            <a:pPr rtl="0"/>
            <a:fld id="{28844951-7827-47D4-8276-7DDE1FA7D85A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791792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ruzione di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ttangolo 4">
            <a:extLst>
              <a:ext uri="{FF2B5EF4-FFF2-40B4-BE49-F238E27FC236}">
                <a16:creationId xmlns:a16="http://schemas.microsoft.com/office/drawing/2014/main" id="{BE04ED02-B678-4D1E-BEDA-7E28F9038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77" y="9278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5E2C5A2-B8B2-47C5-8E1B-3A97E2C9B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325" y="9278"/>
            <a:ext cx="1218895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03FD8455-A2E1-40B3-B6C4-36070AF58F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" y="0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 useBgFill="1">
        <p:nvSpPr>
          <p:cNvPr id="8" name="Figura a mano libera: Forma 7">
            <a:extLst>
              <a:ext uri="{FF2B5EF4-FFF2-40B4-BE49-F238E27FC236}">
                <a16:creationId xmlns:a16="http://schemas.microsoft.com/office/drawing/2014/main" id="{0F53BE70-C6B1-407C-9333-7251BDC77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186" y="9279"/>
            <a:ext cx="5770017" cy="2411171"/>
          </a:xfrm>
          <a:custGeom>
            <a:avLst/>
            <a:gdLst>
              <a:gd name="connsiteX0" fmla="*/ 0 w 5770017"/>
              <a:gd name="connsiteY0" fmla="*/ 0 h 2411171"/>
              <a:gd name="connsiteX1" fmla="*/ 5770017 w 5770017"/>
              <a:gd name="connsiteY1" fmla="*/ 0 h 2411171"/>
              <a:gd name="connsiteX2" fmla="*/ 5715824 w 5770017"/>
              <a:gd name="connsiteY2" fmla="*/ 124746 h 2411171"/>
              <a:gd name="connsiteX3" fmla="*/ 4925072 w 5770017"/>
              <a:gd name="connsiteY3" fmla="*/ 1254414 h 2411171"/>
              <a:gd name="connsiteX4" fmla="*/ 125602 w 5770017"/>
              <a:gd name="connsiteY4" fmla="*/ 1864423 h 2411171"/>
              <a:gd name="connsiteX5" fmla="*/ 0 w 5770017"/>
              <a:gd name="connsiteY5" fmla="*/ 1785927 h 241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70017" h="2411171">
                <a:moveTo>
                  <a:pt x="0" y="0"/>
                </a:moveTo>
                <a:lnTo>
                  <a:pt x="5770017" y="0"/>
                </a:lnTo>
                <a:lnTo>
                  <a:pt x="5715824" y="124746"/>
                </a:lnTo>
                <a:cubicBezTo>
                  <a:pt x="5526044" y="533784"/>
                  <a:pt x="5262460" y="917027"/>
                  <a:pt x="4925072" y="1254414"/>
                </a:cubicBezTo>
                <a:cubicBezTo>
                  <a:pt x="3623720" y="2555767"/>
                  <a:pt x="1640148" y="2759102"/>
                  <a:pt x="125602" y="1864423"/>
                </a:cubicBezTo>
                <a:lnTo>
                  <a:pt x="0" y="1785927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9" name="Cornice 8">
            <a:extLst>
              <a:ext uri="{FF2B5EF4-FFF2-40B4-BE49-F238E27FC236}">
                <a16:creationId xmlns:a16="http://schemas.microsoft.com/office/drawing/2014/main" id="{05864DDE-75C0-4BE6-93FF-A960706AD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" y="0"/>
            <a:ext cx="12188952" cy="6858000"/>
          </a:xfrm>
          <a:prstGeom prst="frame">
            <a:avLst>
              <a:gd name="adj1" fmla="val 716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>
              <a:solidFill>
                <a:schemeClr val="tx1"/>
              </a:solidFill>
            </a:endParaRP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1BC3FA0F-EAE5-4DCE-ACFF-9AD00ED39F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7477" y="1131641"/>
            <a:ext cx="5322618" cy="238760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 rtl="0"/>
            <a:r>
              <a:rPr lang="it-IT" noProof="0">
                <a:solidFill>
                  <a:srgbClr val="FFFFFF"/>
                </a:solidFill>
                <a:cs typeface="Sabon Next LT" panose="020B0502040204020203" pitchFamily="2" charset="0"/>
              </a:rPr>
              <a:t>Fare clic per modificare lo stile del titolo dello schema</a:t>
            </a:r>
            <a:endParaRPr lang="it-IT" noProof="0">
              <a:solidFill>
                <a:srgbClr val="FFFFFF"/>
              </a:solidFill>
              <a:ea typeface="Cambria" panose="02040503050406030204" pitchFamily="18" charset="0"/>
              <a:cs typeface="Sabon Next LT" panose="020B0502040204020203" pitchFamily="2" charset="0"/>
            </a:endParaRPr>
          </a:p>
        </p:txBody>
      </p:sp>
      <p:sp>
        <p:nvSpPr>
          <p:cNvPr id="18" name="Segnaposto immagine 17">
            <a:extLst>
              <a:ext uri="{FF2B5EF4-FFF2-40B4-BE49-F238E27FC236}">
                <a16:creationId xmlns:a16="http://schemas.microsoft.com/office/drawing/2014/main" id="{71FA5E0E-BEE1-4976-92B1-61EF64E343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84848" y="905256"/>
            <a:ext cx="4581144" cy="2450592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20" name="Segnaposto immagine 17">
            <a:extLst>
              <a:ext uri="{FF2B5EF4-FFF2-40B4-BE49-F238E27FC236}">
                <a16:creationId xmlns:a16="http://schemas.microsoft.com/office/drawing/2014/main" id="{03379FE8-A6CE-4F5A-BE1A-B2267589BE8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84848" y="3520440"/>
            <a:ext cx="4581144" cy="2450592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6DD090CA-24E8-46A7-889A-A4FDD00A33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3600450"/>
            <a:ext cx="5322888" cy="2451100"/>
          </a:xfrm>
        </p:spPr>
        <p:txBody>
          <a:bodyPr rtlCol="0"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2350935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equenza temporale grafico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B98991-AEF1-4F19-AAB8-436EAD58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D25B44F-E7DA-40C6-8B44-71EAB6BDF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>
              <a:buFont typeface="Wingdings" panose="05000000000000000000" pitchFamily="2" charset="2"/>
              <a:buChar char="§"/>
              <a:defRPr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3/1/20XX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TESTO A PIÈ DI PAGINA DI ESEMPIO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026859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ttangolo 11">
            <a:extLst>
              <a:ext uri="{FF2B5EF4-FFF2-40B4-BE49-F238E27FC236}">
                <a16:creationId xmlns:a16="http://schemas.microsoft.com/office/drawing/2014/main" id="{F03B5BF0-238D-481F-A15B-206D1E2FE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 useBgFill="1">
        <p:nvSpPr>
          <p:cNvPr id="13" name="Rettangolo 12">
            <a:extLst>
              <a:ext uri="{FF2B5EF4-FFF2-40B4-BE49-F238E27FC236}">
                <a16:creationId xmlns:a16="http://schemas.microsoft.com/office/drawing/2014/main" id="{7578E43B-8F1B-4CBD-B09E-5AD9A247E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8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14" name="Cornice 13">
            <a:extLst>
              <a:ext uri="{FF2B5EF4-FFF2-40B4-BE49-F238E27FC236}">
                <a16:creationId xmlns:a16="http://schemas.microsoft.com/office/drawing/2014/main" id="{737C17C2-E2A6-4219-AE02-C8EAF943C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89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0" name="Segnaposto immagine 19">
            <a:extLst>
              <a:ext uri="{FF2B5EF4-FFF2-40B4-BE49-F238E27FC236}">
                <a16:creationId xmlns:a16="http://schemas.microsoft.com/office/drawing/2014/main" id="{AE7BC3CE-3806-41F3-B4F6-EBB2C3E9EA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" y="484632"/>
            <a:ext cx="12179808" cy="5907024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FDC036CF-E92D-4E80-8E6B-1B06EDDFD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1016"/>
            <a:ext cx="4800600" cy="3749040"/>
          </a:xfrm>
        </p:spPr>
        <p:txBody>
          <a:bodyPr rtlCol="0" anchor="b" anchorCtr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26" name="Segnaposto testo 25">
            <a:extLst>
              <a:ext uri="{FF2B5EF4-FFF2-40B4-BE49-F238E27FC236}">
                <a16:creationId xmlns:a16="http://schemas.microsoft.com/office/drawing/2014/main" id="{BADCFE1B-ABA2-4B11-B7DE-02CE383D6F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4835779"/>
            <a:ext cx="4800600" cy="1066800"/>
          </a:xfrm>
        </p:spPr>
        <p:txBody>
          <a:bodyPr rtlCol="0">
            <a:normAutofit/>
          </a:bodyPr>
          <a:lstStyle>
            <a:lvl1pPr marL="228600" indent="0">
              <a:buNone/>
              <a:defRPr sz="2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 rtl="0"/>
            <a:r>
              <a:rPr lang="it-IT" noProof="0"/>
              <a:t>Fare clic per inserire il sottotitolo</a:t>
            </a: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3/1/20XX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TESTO A PIÈ DI PAGINA DI ESEMPIO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582905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uppo di pers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5" name="Segnaposto immagine 14">
            <a:extLst>
              <a:ext uri="{FF2B5EF4-FFF2-40B4-BE49-F238E27FC236}">
                <a16:creationId xmlns:a16="http://schemas.microsoft.com/office/drawing/2014/main" id="{1B84B862-7F1F-4B98-B437-936D8A73A91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0664" y="2240280"/>
            <a:ext cx="2286000" cy="2322576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16" name="Segnaposto immagine 14">
            <a:extLst>
              <a:ext uri="{FF2B5EF4-FFF2-40B4-BE49-F238E27FC236}">
                <a16:creationId xmlns:a16="http://schemas.microsoft.com/office/drawing/2014/main" id="{C76B23B2-3605-4292-9F96-F34651B689A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38728" y="2240280"/>
            <a:ext cx="2286000" cy="2322576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17" name="Segnaposto immagine 14">
            <a:extLst>
              <a:ext uri="{FF2B5EF4-FFF2-40B4-BE49-F238E27FC236}">
                <a16:creationId xmlns:a16="http://schemas.microsoft.com/office/drawing/2014/main" id="{AB1E9EC3-2FB6-4E1C-8211-306450FDEE7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45936" y="2267712"/>
            <a:ext cx="2286000" cy="2322576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18" name="Segnaposto immagine 14">
            <a:extLst>
              <a:ext uri="{FF2B5EF4-FFF2-40B4-BE49-F238E27FC236}">
                <a16:creationId xmlns:a16="http://schemas.microsoft.com/office/drawing/2014/main" id="{F3628146-045F-4FBC-A365-3D1D4B3DA6E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53144" y="2267712"/>
            <a:ext cx="2286000" cy="2322576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CB50972B-CA23-4B92-987F-EE48ECCFF5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1363" y="4733925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2000">
                <a:latin typeface="+mj-lt"/>
              </a:defRPr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23" name="Segnaposto testo 19">
            <a:extLst>
              <a:ext uri="{FF2B5EF4-FFF2-40B4-BE49-F238E27FC236}">
                <a16:creationId xmlns:a16="http://schemas.microsoft.com/office/drawing/2014/main" id="{8DE19225-DA72-4A39-8CFD-695BFBB93E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0664" y="5343144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1600"/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it-IT" noProof="0"/>
              <a:t>Titolo</a:t>
            </a:r>
          </a:p>
        </p:txBody>
      </p:sp>
      <p:sp>
        <p:nvSpPr>
          <p:cNvPr id="24" name="Segnaposto testo 19">
            <a:extLst>
              <a:ext uri="{FF2B5EF4-FFF2-40B4-BE49-F238E27FC236}">
                <a16:creationId xmlns:a16="http://schemas.microsoft.com/office/drawing/2014/main" id="{E66A7C97-DBB6-4333-B12F-E26C38E697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38728" y="4733925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2000">
                <a:latin typeface="+mj-lt"/>
              </a:defRPr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25" name="Segnaposto testo 19">
            <a:extLst>
              <a:ext uri="{FF2B5EF4-FFF2-40B4-BE49-F238E27FC236}">
                <a16:creationId xmlns:a16="http://schemas.microsoft.com/office/drawing/2014/main" id="{041FA0B5-660E-478A-AF8A-196DBD6AE43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38029" y="5343144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1600"/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it-IT" noProof="0"/>
              <a:t>Titolo</a:t>
            </a:r>
          </a:p>
        </p:txBody>
      </p:sp>
      <p:sp>
        <p:nvSpPr>
          <p:cNvPr id="26" name="Segnaposto testo 19">
            <a:extLst>
              <a:ext uri="{FF2B5EF4-FFF2-40B4-BE49-F238E27FC236}">
                <a16:creationId xmlns:a16="http://schemas.microsoft.com/office/drawing/2014/main" id="{77C92085-3D01-44E4-BA12-E39F1EA0ACE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67973" y="4733544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2000">
                <a:latin typeface="+mj-lt"/>
              </a:defRPr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27" name="Segnaposto testo 19">
            <a:extLst>
              <a:ext uri="{FF2B5EF4-FFF2-40B4-BE49-F238E27FC236}">
                <a16:creationId xmlns:a16="http://schemas.microsoft.com/office/drawing/2014/main" id="{35DA97BC-7224-440A-A227-8F4A1018043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67274" y="5342763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1600"/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it-IT" noProof="0"/>
              <a:t>Titolo</a:t>
            </a:r>
          </a:p>
        </p:txBody>
      </p:sp>
      <p:sp>
        <p:nvSpPr>
          <p:cNvPr id="28" name="Segnaposto testo 19">
            <a:extLst>
              <a:ext uri="{FF2B5EF4-FFF2-40B4-BE49-F238E27FC236}">
                <a16:creationId xmlns:a16="http://schemas.microsoft.com/office/drawing/2014/main" id="{C236524B-4724-42FA-A2B2-33566478FD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64639" y="4737100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2000">
                <a:latin typeface="+mj-lt"/>
              </a:defRPr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29" name="Segnaposto testo 19">
            <a:extLst>
              <a:ext uri="{FF2B5EF4-FFF2-40B4-BE49-F238E27FC236}">
                <a16:creationId xmlns:a16="http://schemas.microsoft.com/office/drawing/2014/main" id="{5F7DE4ED-8F4D-465C-86B4-2372AE291F5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63940" y="5346319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1600"/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it-IT" noProof="0"/>
              <a:t>Titolo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3/1/20XX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TESTO A PIÈ DI PAGINA DI ESEMPIO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380455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nna contenuto 2 (diapositiva di confron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60320"/>
            <a:ext cx="5157787" cy="3446463"/>
          </a:xfrm>
          <a:solidFill>
            <a:schemeClr val="bg1"/>
          </a:solidFill>
        </p:spPr>
        <p:txBody>
          <a:bodyPr rtlCol="0"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8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8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8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8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8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60320"/>
            <a:ext cx="5183188" cy="3446463"/>
          </a:xfrm>
        </p:spPr>
        <p:txBody>
          <a:bodyPr rtlCol="0"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8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8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8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8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8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3/1/20XX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TESTO A PIÈ DI PAGINA DI ESEMPIO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10" name="Titolo 9">
            <a:extLst>
              <a:ext uri="{FF2B5EF4-FFF2-40B4-BE49-F238E27FC236}">
                <a16:creationId xmlns:a16="http://schemas.microsoft.com/office/drawing/2014/main" id="{351C83D0-CBAB-4E41-89AB-89FF36D38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1" name="Segnaposto testo 2">
            <a:extLst>
              <a:ext uri="{FF2B5EF4-FFF2-40B4-BE49-F238E27FC236}">
                <a16:creationId xmlns:a16="http://schemas.microsoft.com/office/drawing/2014/main" id="{9C302BB0-D231-4195-8083-264C01DF99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7" y="2011680"/>
            <a:ext cx="5157787" cy="530352"/>
          </a:xfrm>
        </p:spPr>
        <p:txBody>
          <a:bodyPr rtlCol="0" anchor="t" anchorCtr="0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3" name="Segnaposto testo 4">
            <a:extLst>
              <a:ext uri="{FF2B5EF4-FFF2-40B4-BE49-F238E27FC236}">
                <a16:creationId xmlns:a16="http://schemas.microsoft.com/office/drawing/2014/main" id="{5B2A70FA-99E0-466C-AC57-33C48353BB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69027" y="2011680"/>
            <a:ext cx="5183187" cy="530352"/>
          </a:xfrm>
        </p:spPr>
        <p:txBody>
          <a:bodyPr rtlCol="0" anchor="t" anchorCtr="0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945747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nna contenu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DC85CC-8D2B-4219-A2A4-1625A02D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10515600" cy="1325880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D6143C8-1CF7-440E-99A3-052731459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3383280" cy="530352"/>
          </a:xfrm>
        </p:spPr>
        <p:txBody>
          <a:bodyPr rtlCol="0" anchor="t" anchorCtr="0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60320"/>
            <a:ext cx="3383280" cy="3446463"/>
          </a:xfrm>
        </p:spPr>
        <p:txBody>
          <a:bodyPr rtlCol="0"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4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4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4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4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4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76CB5B7-DC23-41CE-872B-E25BD64F8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04360" y="2011680"/>
            <a:ext cx="3383280" cy="530352"/>
          </a:xfrm>
        </p:spPr>
        <p:txBody>
          <a:bodyPr rtlCol="0" anchor="t" anchorCtr="0">
            <a:noAutofit/>
          </a:bodyPr>
          <a:lstStyle>
            <a:lvl1pPr marL="0" indent="0" rtl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04360" y="2560320"/>
            <a:ext cx="3383280" cy="3446463"/>
          </a:xfrm>
        </p:spPr>
        <p:txBody>
          <a:bodyPr rtlCol="0"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4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4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4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4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4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0" name="Segnaposto testo 4">
            <a:extLst>
              <a:ext uri="{FF2B5EF4-FFF2-40B4-BE49-F238E27FC236}">
                <a16:creationId xmlns:a16="http://schemas.microsoft.com/office/drawing/2014/main" id="{422881CE-A366-4A3A-AE00-9B14BEFE4A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68934" y="2011680"/>
            <a:ext cx="3383280" cy="530352"/>
          </a:xfrm>
        </p:spPr>
        <p:txBody>
          <a:bodyPr rtlCol="0" anchor="t" anchorCtr="0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1" name="Segnaposto contenuto 5">
            <a:extLst>
              <a:ext uri="{FF2B5EF4-FFF2-40B4-BE49-F238E27FC236}">
                <a16:creationId xmlns:a16="http://schemas.microsoft.com/office/drawing/2014/main" id="{3CF16E98-73C9-47B5-B88B-9120BEB9F09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68934" y="2560320"/>
            <a:ext cx="3383280" cy="3446463"/>
          </a:xfrm>
        </p:spPr>
        <p:txBody>
          <a:bodyPr rtlCol="0"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4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4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4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4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4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3/1/20XX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TESTO A PIÈ DI PAGINA DI ESEMPIO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658878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rnice 7">
            <a:extLst>
              <a:ext uri="{FF2B5EF4-FFF2-40B4-BE49-F238E27FC236}">
                <a16:creationId xmlns:a16="http://schemas.microsoft.com/office/drawing/2014/main" id="{DD7EAFE6-2BB9-41FB-9CF4-588CFC708774}"/>
              </a:ext>
            </a:extLst>
          </p:cNvPr>
          <p:cNvSpPr/>
          <p:nvPr/>
        </p:nvSpPr>
        <p:spPr>
          <a:xfrm>
            <a:off x="1524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78657"/>
            <a:ext cx="10515600" cy="3998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3/1/20XX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>
                <a:solidFill>
                  <a:srgbClr val="FFFFFF"/>
                </a:solidFill>
              </a:rPr>
              <a:t>TESTO A PIÈ DI PAGINA DI ESEMPIO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pPr rtl="0"/>
            <a:fld id="{28844951-7827-47D4-8276-7DDE1FA7D85A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314514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6" r:id="rId2"/>
    <p:sldLayoutId id="2147483699" r:id="rId3"/>
    <p:sldLayoutId id="2147483698" r:id="rId4"/>
    <p:sldLayoutId id="2147483686" r:id="rId5"/>
    <p:sldLayoutId id="2147483700" r:id="rId6"/>
    <p:sldLayoutId id="2147483705" r:id="rId7"/>
    <p:sldLayoutId id="2147483689" r:id="rId8"/>
    <p:sldLayoutId id="2147483704" r:id="rId9"/>
    <p:sldLayoutId id="2147483702" r:id="rId10"/>
    <p:sldLayoutId id="2147483701" r:id="rId11"/>
    <p:sldLayoutId id="2147483703" r:id="rId12"/>
    <p:sldLayoutId id="2147483685" r:id="rId13"/>
    <p:sldLayoutId id="2147483687" r:id="rId14"/>
    <p:sldLayoutId id="2147483688" r:id="rId15"/>
    <p:sldLayoutId id="2147483690" r:id="rId16"/>
    <p:sldLayoutId id="2147483692" r:id="rId17"/>
    <p:sldLayoutId id="2147483693" r:id="rId18"/>
  </p:sldLayoutIdLst>
  <p:hf hdr="0"/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en-US" sz="5200" kern="1200" dirty="0">
          <a:gradFill flip="none" rotWithShape="1">
            <a:gsLst>
              <a:gs pos="0">
                <a:schemeClr val="accent5"/>
              </a:gs>
              <a:gs pos="100000">
                <a:schemeClr val="accent1">
                  <a:alpha val="70000"/>
                </a:schemeClr>
              </a:gs>
            </a:gsLst>
            <a:lin ang="0" scaled="1"/>
            <a:tileRect/>
          </a:gradFill>
          <a:latin typeface="+mj-lt"/>
          <a:ea typeface="+mn-ea"/>
          <a:cs typeface="Angsana New" panose="02020603050405020304" pitchFamily="18" charset="-34"/>
        </a:defRPr>
      </a:lvl1pPr>
    </p:titleStyle>
    <p:bodyStyle>
      <a:lvl1pPr marL="4572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32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1pPr>
      <a:lvl2pPr marL="8001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2pPr>
      <a:lvl3pPr marL="12573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4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3pPr>
      <a:lvl4pPr marL="165735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0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4pPr>
      <a:lvl5pPr marL="211455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0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vedrai che bello">
            <a:hlinkClick r:id="" action="ppaction://media"/>
            <a:extLst>
              <a:ext uri="{FF2B5EF4-FFF2-40B4-BE49-F238E27FC236}">
                <a16:creationId xmlns:a16="http://schemas.microsoft.com/office/drawing/2014/main" id="{1C12C7C1-A9EC-6C24-ABA2-B4A6F4992B53}"/>
              </a:ext>
            </a:extLst>
          </p:cNvPr>
          <p:cNvPicPr>
            <a:picLocks noGrp="1" noChangeAspect="1"/>
          </p:cNvPicPr>
          <p:nvPr>
            <p:ph type="pic"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8731" y="484632"/>
            <a:ext cx="11193517" cy="5907024"/>
          </a:xfrm>
          <a:noFill/>
        </p:spPr>
      </p:pic>
      <p:sp>
        <p:nvSpPr>
          <p:cNvPr id="8" name="Segnaposto data 7">
            <a:extLst>
              <a:ext uri="{FF2B5EF4-FFF2-40B4-BE49-F238E27FC236}">
                <a16:creationId xmlns:a16="http://schemas.microsoft.com/office/drawing/2014/main" id="{C655DE35-F5C8-715C-5962-DAD3C409C9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9375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A102B14E-72BD-1733-11C3-91203A001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34130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0E4A17-CE6D-0082-F7A5-C52EDD47E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5499046"/>
          </a:xfrm>
        </p:spPr>
        <p:txBody>
          <a:bodyPr/>
          <a:lstStyle/>
          <a:p>
            <a:pPr algn="just"/>
            <a:r>
              <a:rPr lang="it-IT" dirty="0"/>
              <a:t>Ed essi si dissero l'un l'altro: «Non ci ardeva forse il cuore nel petto mentre conversava con noi lungo il cammino, quando ci spiegava le Scritture?». 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8AB30D1-50EE-D800-8BD9-17AB11824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it-IT" noProof="0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04FC078-6C80-D7F8-413D-3C8971740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it-IT" noProof="0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E6ED3B1-1635-DE80-F6BE-FD4733DF0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8844951-7827-47D4-8276-7DDE1FA7D85A}" type="slidenum">
              <a:rPr lang="it-IT" noProof="0" smtClean="0"/>
              <a:t>10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062235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04333C-E447-70AD-020D-BE71241FC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8634"/>
            <a:ext cx="10515600" cy="378374"/>
          </a:xfrm>
        </p:spPr>
        <p:txBody>
          <a:bodyPr>
            <a:normAutofit fontScale="90000"/>
          </a:bodyPr>
          <a:lstStyle/>
          <a:p>
            <a:r>
              <a:rPr lang="it-IT" dirty="0"/>
              <a:t>I due discepoli di Emmaus sono come noi:</a:t>
            </a:r>
            <a:br>
              <a:rPr lang="it-IT" dirty="0"/>
            </a:b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E631B6C-92C2-F535-686D-F421EAFD42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4497" y="1277009"/>
            <a:ext cx="11114689" cy="5013432"/>
          </a:xfrm>
        </p:spPr>
        <p:txBody>
          <a:bodyPr>
            <a:normAutofit fontScale="92500" lnSpcReduction="10000"/>
          </a:bodyPr>
          <a:lstStyle/>
          <a:p>
            <a:pPr marL="228600" indent="0" algn="just">
              <a:buNone/>
            </a:pPr>
            <a:r>
              <a:rPr lang="it-IT" dirty="0"/>
              <a:t>Siamo noi che stiamo compiendo il nostro cammino e </a:t>
            </a:r>
            <a:r>
              <a:rPr lang="it-IT" b="1" dirty="0"/>
              <a:t>Gesù ci accompagna.</a:t>
            </a:r>
          </a:p>
          <a:p>
            <a:pPr marL="228600" indent="0" algn="just">
              <a:buNone/>
            </a:pPr>
            <a:r>
              <a:rPr lang="it-IT" dirty="0"/>
              <a:t>Ma i due discepoli </a:t>
            </a:r>
            <a:r>
              <a:rPr lang="it-IT" b="1" dirty="0"/>
              <a:t>non riconoscono Gesù</a:t>
            </a:r>
            <a:r>
              <a:rPr lang="it-IT" dirty="0"/>
              <a:t>, perché hanno perso la fiducia, Gesù è morto e il gruppo si sta sciogliendo e loro stanno tornando a Emmaus.</a:t>
            </a:r>
          </a:p>
          <a:p>
            <a:pPr marL="228600" indent="0" algn="just">
              <a:buNone/>
            </a:pPr>
            <a:r>
              <a:rPr lang="it-IT" dirty="0"/>
              <a:t>Anche noi spesso non riconosciamo Gesù, ma nel nostro cammino impariamo a conoscerlo, ascoltando la sua parola, sperando che questa sua parola </a:t>
            </a:r>
            <a:r>
              <a:rPr lang="it-IT" b="1" dirty="0"/>
              <a:t>faccia ardere il nostro cuore </a:t>
            </a:r>
            <a:r>
              <a:rPr lang="it-IT" dirty="0"/>
              <a:t>come ai due discepoli che ascoltano Gesù e ci riempia di  </a:t>
            </a:r>
            <a:r>
              <a:rPr lang="it-IT" b="1" dirty="0">
                <a:solidFill>
                  <a:srgbClr val="FF0000">
                    <a:alpha val="70000"/>
                  </a:srgbClr>
                </a:solidFill>
              </a:rPr>
              <a:t>GIOIA</a:t>
            </a:r>
            <a:r>
              <a:rPr lang="it-IT" dirty="0"/>
              <a:t>.</a:t>
            </a:r>
          </a:p>
          <a:p>
            <a:endParaRPr lang="it-IT" dirty="0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8C534C0-D680-334C-FAF4-9A3911413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it-IT" noProof="0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2FD77E2-11D2-6470-4AB3-CE087F2E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it-IT" noProof="0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9CC6E63-13FA-394E-3E88-08EA42C6D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8844951-7827-47D4-8276-7DDE1FA7D85A}" type="slidenum">
              <a:rPr lang="it-IT" noProof="0" smtClean="0"/>
              <a:t>11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41077437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0721F9C-2D34-0FE2-626B-0D4A26543E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9375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endParaRPr lang="it-IT" noProof="0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6321863-B4B3-C562-5DA5-F1D5979CA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endParaRPr lang="it-IT" noProof="0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0D8956F-A1A4-C61D-83C4-60201D52A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28844951-7827-47D4-8276-7DDE1FA7D85A}" type="slidenum">
              <a:rPr lang="it-IT" noProof="0" smtClean="0"/>
              <a:pPr rtl="0">
                <a:spcAft>
                  <a:spcPts val="600"/>
                </a:spcAft>
              </a:pPr>
              <a:t>12</a:t>
            </a:fld>
            <a:endParaRPr lang="it-IT" noProof="0"/>
          </a:p>
        </p:txBody>
      </p:sp>
      <p:pic>
        <p:nvPicPr>
          <p:cNvPr id="21" name="Immagine 20" descr="Immagine che contiene testo, libro&#10;&#10;Descrizione generata automaticamente">
            <a:extLst>
              <a:ext uri="{FF2B5EF4-FFF2-40B4-BE49-F238E27FC236}">
                <a16:creationId xmlns:a16="http://schemas.microsoft.com/office/drawing/2014/main" id="{61EA6E34-2594-4B00-A4E0-ED06835F2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1847" y="503506"/>
            <a:ext cx="7305152" cy="588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016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D212201-3333-F541-B7D6-01BC75005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kumimoji="0" lang="it-IT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Si parte per un nuovo anno insieme</a:t>
            </a:r>
            <a:br>
              <a:rPr kumimoji="0" lang="it-IT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lang="en-US" dirty="0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E717E8A-5EC9-F890-E158-882F5EB74D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9375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endParaRPr lang="it-IT" noProof="0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A36F0FB-6A13-A8C3-4C34-7C5B3D2C8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endParaRPr lang="it-IT" noProof="0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1567C9B-6D83-003A-EC1E-C9EB25D56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28844951-7827-47D4-8276-7DDE1FA7D85A}" type="slidenum">
              <a:rPr lang="it-IT" noProof="0" smtClean="0"/>
              <a:pPr rtl="0">
                <a:spcAft>
                  <a:spcPts val="600"/>
                </a:spcAft>
              </a:pPr>
              <a:t>2</a:t>
            </a:fld>
            <a:endParaRPr lang="it-IT" noProof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1A7D8AC3-F89A-17E5-9BFC-EF171B464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569" y="2788864"/>
            <a:ext cx="9022862" cy="12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494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E6212D0F-D865-6CD7-66A9-2DAD27DCFC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0743" y="2625724"/>
            <a:ext cx="4682445" cy="3243264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La </a:t>
            </a:r>
            <a:r>
              <a:rPr lang="en-US" sz="5400" dirty="0" err="1"/>
              <a:t>gioia</a:t>
            </a:r>
            <a:r>
              <a:rPr lang="en-US" sz="5400" dirty="0"/>
              <a:t> di stare con </a:t>
            </a:r>
            <a:r>
              <a:rPr lang="en-US" sz="5400" dirty="0" err="1"/>
              <a:t>Gesù</a:t>
            </a:r>
            <a:endParaRPr lang="en-US" sz="5400" dirty="0"/>
          </a:p>
        </p:txBody>
      </p:sp>
      <p:sp>
        <p:nvSpPr>
          <p:cNvPr id="8" name="Segnaposto data 7">
            <a:extLst>
              <a:ext uri="{FF2B5EF4-FFF2-40B4-BE49-F238E27FC236}">
                <a16:creationId xmlns:a16="http://schemas.microsoft.com/office/drawing/2014/main" id="{A5AD0FD4-AFA1-CF3C-9D41-ABD225DA04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9375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75A0BF89-FDEC-DFA9-3B56-93E881E5B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endParaRPr lang="it-IT" noProof="0" dirty="0"/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E6F57796-05CF-BE87-84C8-5118C838B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28844951-7827-47D4-8276-7DDE1FA7D85A}" type="slidenum">
              <a:rPr lang="it-IT" noProof="0" smtClean="0"/>
              <a:pPr rtl="0">
                <a:spcAft>
                  <a:spcPts val="600"/>
                </a:spcAft>
              </a:pPr>
              <a:t>3</a:t>
            </a:fld>
            <a:endParaRPr lang="it-IT" noProof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F2C54B0-A737-93FB-92AD-D1F575F63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>
            <a:normAutofit/>
          </a:bodyPr>
          <a:lstStyle/>
          <a:p>
            <a:pPr algn="ctr"/>
            <a:r>
              <a:rPr lang="en-US" sz="8000" dirty="0"/>
              <a:t>GIOIA</a:t>
            </a:r>
          </a:p>
        </p:txBody>
      </p:sp>
      <p:pic>
        <p:nvPicPr>
          <p:cNvPr id="11" name="Segnaposto contenuto 10">
            <a:extLst>
              <a:ext uri="{FF2B5EF4-FFF2-40B4-BE49-F238E27FC236}">
                <a16:creationId xmlns:a16="http://schemas.microsoft.com/office/drawing/2014/main" id="{FD1ED41F-8A84-8A3F-7358-96CA77A6DC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73" r="12848" b="-1"/>
          <a:stretch/>
        </p:blipFill>
        <p:spPr>
          <a:xfrm>
            <a:off x="5183188" y="685801"/>
            <a:ext cx="6172200" cy="5175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7249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48EA4265-727C-D482-986D-E78A528A01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5379" y="614855"/>
            <a:ext cx="8182304" cy="5691352"/>
          </a:xfrm>
          <a:prstGeom prst="rect">
            <a:avLst/>
          </a:prstGeo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49DEA6F-4CC1-57CF-36AA-1FD869F32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7B3DA93-AF8E-AA7C-86E9-B94606061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it-IT" noProof="0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F9D619F-8F91-F12D-4E3B-2148B11D8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8844951-7827-47D4-8276-7DDE1FA7D85A}" type="slidenum">
              <a:rPr lang="it-IT" noProof="0" smtClean="0"/>
              <a:t>4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743455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368F2A9F-320C-9C01-BE79-DE2CAF61F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538163"/>
          </a:xfrm>
        </p:spPr>
        <p:txBody>
          <a:bodyPr>
            <a:noAutofit/>
          </a:bodyPr>
          <a:lstStyle/>
          <a:p>
            <a:r>
              <a:rPr lang="en-US" sz="4000" dirty="0"/>
              <a:t>I DISCEPOLI di EMMAUS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3838729-AA70-45D1-731A-4B47AB6FE1F2}"/>
              </a:ext>
            </a:extLst>
          </p:cNvPr>
          <p:cNvSpPr txBox="1"/>
          <p:nvPr/>
        </p:nvSpPr>
        <p:spPr>
          <a:xfrm>
            <a:off x="478972" y="1219200"/>
            <a:ext cx="11187512" cy="4957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>
              <a:spcAft>
                <a:spcPts val="600"/>
              </a:spcAft>
              <a:buClr>
                <a:schemeClr val="tx2">
                  <a:lumMod val="10000"/>
                  <a:lumOff val="90000"/>
                </a:schemeClr>
              </a:buClr>
              <a:buSzPct val="80000"/>
            </a:pPr>
            <a:r>
              <a:rPr lang="it-IT" sz="3000" dirty="0">
                <a:solidFill>
                  <a:schemeClr val="tx2">
                    <a:alpha val="70000"/>
                  </a:schemeClr>
                </a:solidFill>
                <a:effectLst/>
              </a:rPr>
              <a:t>Ed ecco in quello stesso giorno due di loro erano in cammino per un villaggio distante circa sette miglia da Gerusalemme, di nome Emmaus, e conversavano di tutto quello che era accaduto. </a:t>
            </a:r>
          </a:p>
          <a:p>
            <a:pPr algn="just">
              <a:spcAft>
                <a:spcPts val="600"/>
              </a:spcAft>
              <a:buClr>
                <a:schemeClr val="tx2">
                  <a:lumMod val="10000"/>
                  <a:lumOff val="90000"/>
                </a:schemeClr>
              </a:buClr>
              <a:buSzPct val="80000"/>
            </a:pPr>
            <a:r>
              <a:rPr lang="it-IT" sz="3000" dirty="0">
                <a:solidFill>
                  <a:schemeClr val="tx2">
                    <a:alpha val="70000"/>
                  </a:schemeClr>
                </a:solidFill>
                <a:effectLst/>
              </a:rPr>
              <a:t>Mentre discorrevano e discutevano insieme, Gesù in persona si accostò e camminava con loro. Ma i loro occhi erano incapaci di riconoscerlo. </a:t>
            </a:r>
          </a:p>
          <a:p>
            <a:pPr algn="just">
              <a:spcAft>
                <a:spcPts val="600"/>
              </a:spcAft>
              <a:buClr>
                <a:schemeClr val="tx2">
                  <a:lumMod val="10000"/>
                  <a:lumOff val="90000"/>
                </a:schemeClr>
              </a:buClr>
              <a:buSzPct val="80000"/>
            </a:pPr>
            <a:r>
              <a:rPr lang="it-IT" sz="3000" dirty="0">
                <a:solidFill>
                  <a:schemeClr val="tx2">
                    <a:alpha val="70000"/>
                  </a:schemeClr>
                </a:solidFill>
                <a:effectLst/>
              </a:rPr>
              <a:t>Ed egli disse loro: «Che sono questi discorsi che state facendo fra voi durante il cammino?». </a:t>
            </a:r>
          </a:p>
          <a:p>
            <a:pPr algn="just">
              <a:spcAft>
                <a:spcPts val="600"/>
              </a:spcAft>
              <a:buClr>
                <a:schemeClr val="tx2">
                  <a:lumMod val="10000"/>
                  <a:lumOff val="90000"/>
                </a:schemeClr>
              </a:buClr>
              <a:buSzPct val="80000"/>
            </a:pPr>
            <a:r>
              <a:rPr lang="it-IT" sz="3000" b="1" dirty="0">
                <a:solidFill>
                  <a:srgbClr val="7030A0">
                    <a:alpha val="70000"/>
                  </a:srgbClr>
                </a:solidFill>
                <a:effectLst/>
              </a:rPr>
              <a:t>Si fermarono, col volto triste 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8869077-1114-A3CD-759E-F6A5CDD60D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9375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endParaRPr lang="it-IT" kern="1200" cap="all" spc="150" baseline="0" dirty="0">
              <a:latin typeface="+mn-lt"/>
              <a:ea typeface="+mn-ea"/>
              <a:cs typeface="+mn-cs"/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FD6DB0D-24B2-B5C2-BCA5-6C15B1258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endParaRPr lang="it-IT" kern="1200" cap="all" spc="150" baseline="0" dirty="0">
              <a:latin typeface="+mn-lt"/>
              <a:ea typeface="+mn-ea"/>
              <a:cs typeface="+mn-cs"/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8B92F05-AC83-54B6-96B3-9BB7D7665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8844951-7827-47D4-8276-7DDE1FA7D85A}" type="slidenum">
              <a:rPr lang="it-IT" smtClean="0"/>
              <a:pPr>
                <a:spcAft>
                  <a:spcPts val="600"/>
                </a:spcAft>
              </a:pPr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0629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070F03B-0755-37E7-411A-018DA8A42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731" y="457200"/>
            <a:ext cx="11193517" cy="5719763"/>
          </a:xfrm>
        </p:spPr>
        <p:txBody>
          <a:bodyPr>
            <a:noAutofit/>
          </a:bodyPr>
          <a:lstStyle/>
          <a:p>
            <a:pPr marL="228600" indent="0" algn="just">
              <a:buNone/>
            </a:pPr>
            <a:r>
              <a:rPr lang="it-IT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«Tu solo sei così forestiero in Gerusalemme da non sapere ciò che vi è accaduto in questi giorni?». </a:t>
            </a:r>
            <a:r>
              <a:rPr lang="it-IT" baseline="30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228600" indent="0" algn="just">
              <a:buNone/>
            </a:pPr>
            <a:r>
              <a:rPr lang="it-IT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Domandò: «Che cosa?». </a:t>
            </a:r>
          </a:p>
          <a:p>
            <a:pPr marL="228600" indent="0" algn="just">
              <a:buNone/>
            </a:pPr>
            <a:r>
              <a:rPr lang="it-IT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Gli risposero: «Tutto ciò che riguarda Gesù Nazareno, che fu profeta potente in opere e in parole, davanti a Dio e a tutto il popolo; come i sommi sacerdoti e i nostri capi lo hanno consegnato per farlo condannare a morte e poi l'hanno crocifisso. Noi speravamo che fosse lui a liberare Israele; con tutto ciò son passati tre giorni da quando queste cose sono accadute. 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1DF5C87-A83C-2442-2CF4-9DAC82BD7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8BEFF43-BB81-E1B4-E539-531A2EF22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it-IT" noProof="0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439FF3C-B398-E2FB-BFE5-CF6A550EA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8844951-7827-47D4-8276-7DDE1FA7D85A}" type="slidenum">
              <a:rPr lang="it-IT" noProof="0" smtClean="0"/>
              <a:t>6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82456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55EC02B-BDDE-A2DD-1622-92DFB956A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966" y="504497"/>
            <a:ext cx="11209282" cy="5840320"/>
          </a:xfrm>
        </p:spPr>
        <p:txBody>
          <a:bodyPr>
            <a:normAutofit lnSpcReduction="10000"/>
          </a:bodyPr>
          <a:lstStyle/>
          <a:p>
            <a:pPr marL="228600" indent="0" algn="just">
              <a:buNone/>
            </a:pPr>
            <a:r>
              <a:rPr lang="it-IT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Ma alcune donne, delle nostre, ci hanno sconvolti; </a:t>
            </a:r>
            <a:r>
              <a:rPr lang="it-IT" sz="3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recatesi al mattino al sepolcro </a:t>
            </a:r>
            <a:r>
              <a:rPr lang="it-IT" sz="3200" b="1" baseline="30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r>
              <a:rPr lang="it-IT" sz="3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 non avendo trovato il suo corpo, son venute a dirci di aver avuto anche una visione di angeli, i quali affermano che egli è vivo. Alcuni dei nostri sono andati al sepolcro e hanno trovato come </a:t>
            </a:r>
            <a:r>
              <a:rPr lang="it-IT" sz="32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avevan</a:t>
            </a:r>
            <a:r>
              <a:rPr lang="it-IT" sz="3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detto le donne</a:t>
            </a:r>
            <a:r>
              <a:rPr lang="it-IT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ma lui </a:t>
            </a:r>
            <a:r>
              <a:rPr lang="it-IT" sz="3200" b="1" dirty="0">
                <a:solidFill>
                  <a:srgbClr val="7030A0">
                    <a:alpha val="70000"/>
                  </a:srgb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non l'hanno visto</a:t>
            </a:r>
            <a:r>
              <a:rPr lang="it-IT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».</a:t>
            </a:r>
          </a:p>
          <a:p>
            <a:pPr marL="228600" indent="0" algn="just">
              <a:buNone/>
            </a:pPr>
            <a:r>
              <a:rPr lang="it-IT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Ed egli disse loro: «Sciocchi e tardi di cuore nel credere alla parola dei profeti! Non bisognava che il Cristo sopportasse queste sofferenze per entrare nella sua gloria?». </a:t>
            </a:r>
            <a:endParaRPr lang="it-IT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indent="0">
              <a:buNone/>
            </a:pPr>
            <a:r>
              <a:rPr lang="it-IT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 cominciando da Mosè e da tutti i profeti </a:t>
            </a:r>
            <a:r>
              <a:rPr lang="it-IT" sz="3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spiegò loro in tutte le Scritture ciò che si riferiva a lui. </a:t>
            </a:r>
            <a:endParaRPr lang="it-IT" b="1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8765469-0959-E0BC-0E27-DA4949F7E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AD574B9-7CFC-89FE-10B1-95BF692FA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it-IT" noProof="0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F1A99B1-1DE6-D6F5-1016-7FD5436A6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8844951-7827-47D4-8276-7DDE1FA7D85A}" type="slidenum">
              <a:rPr lang="it-IT" noProof="0" smtClean="0"/>
              <a:t>7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2328029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55EC02B-BDDE-A2DD-1622-92DFB956A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966" y="504497"/>
            <a:ext cx="11209282" cy="5924878"/>
          </a:xfrm>
        </p:spPr>
        <p:txBody>
          <a:bodyPr>
            <a:normAutofit/>
          </a:bodyPr>
          <a:lstStyle/>
          <a:p>
            <a:pPr marL="228600" indent="0" algn="just">
              <a:buNone/>
            </a:pPr>
            <a:r>
              <a:rPr lang="it-IT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Quando furono vicini al villaggio dove erano diretti, egli fece come se dovesse andare più lontano. Ma essi insistettero: «Resta con noi perché si fa sera e il giorno già volge al declino». Egli entrò per rimanere con loro. </a:t>
            </a:r>
            <a:endParaRPr lang="it-IT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8765469-0959-E0BC-0E27-DA4949F7E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AD574B9-7CFC-89FE-10B1-95BF692FA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it-IT" noProof="0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F1A99B1-1DE6-D6F5-1016-7FD5436A6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8844951-7827-47D4-8276-7DDE1FA7D85A}" type="slidenum">
              <a:rPr lang="it-IT" noProof="0" smtClean="0"/>
              <a:t>8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188464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9BA151C-5AFC-E54E-0999-21979B8062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2515" y="587829"/>
            <a:ext cx="6531428" cy="5589133"/>
          </a:xfrm>
        </p:spPr>
        <p:txBody>
          <a:bodyPr>
            <a:normAutofit/>
          </a:bodyPr>
          <a:lstStyle/>
          <a:p>
            <a:pPr marL="228600" indent="0" algn="just">
              <a:buNone/>
            </a:pPr>
            <a:r>
              <a:rPr lang="it-IT" sz="3600" b="1" dirty="0">
                <a:effectLst/>
                <a:latin typeface="Abadi" panose="020B0604020202020204" pitchFamily="34" charset="0"/>
              </a:rPr>
              <a:t>Quando fu a tavola con loro, prese il pane, </a:t>
            </a:r>
          </a:p>
          <a:p>
            <a:pPr marL="228600" indent="0" algn="just">
              <a:buNone/>
            </a:pPr>
            <a:r>
              <a:rPr lang="it-IT" sz="3600" b="1" dirty="0">
                <a:effectLst/>
                <a:latin typeface="Abadi" panose="020B0604020202020204" pitchFamily="34" charset="0"/>
              </a:rPr>
              <a:t>disse la benedizione, </a:t>
            </a:r>
          </a:p>
          <a:p>
            <a:pPr marL="228600" indent="0" algn="just">
              <a:buNone/>
            </a:pPr>
            <a:r>
              <a:rPr lang="it-IT" sz="3600" b="1" dirty="0">
                <a:effectLst/>
                <a:latin typeface="Abadi" panose="020B0604020202020204" pitchFamily="34" charset="0"/>
              </a:rPr>
              <a:t>lo spezzò e lo diede loro</a:t>
            </a:r>
            <a:r>
              <a:rPr lang="it-IT" sz="3600" dirty="0">
                <a:effectLst/>
                <a:latin typeface="Abadi" panose="020B0604020202020204" pitchFamily="34" charset="0"/>
              </a:rPr>
              <a:t>. </a:t>
            </a:r>
          </a:p>
          <a:p>
            <a:pPr marL="228600" indent="0" algn="just">
              <a:buNone/>
            </a:pPr>
            <a:r>
              <a:rPr lang="it-IT" sz="3600" b="1" dirty="0">
                <a:effectLst/>
                <a:latin typeface="Abadi" panose="020B0604020202020204" pitchFamily="34" charset="0"/>
              </a:rPr>
              <a:t>Allora si aprirono loro gli occhi e lo riconobbero</a:t>
            </a:r>
            <a:r>
              <a:rPr lang="it-IT" sz="3600" dirty="0">
                <a:effectLst/>
                <a:latin typeface="Abadi" panose="020B0604020202020204" pitchFamily="34" charset="0"/>
              </a:rPr>
              <a:t>. </a:t>
            </a:r>
            <a:endParaRPr lang="it-IT" sz="3600" dirty="0">
              <a:latin typeface="Abadi" panose="020B0604020202020204" pitchFamily="34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797F236-B69C-9F7B-90A0-918665F35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0" y="1262743"/>
            <a:ext cx="4114800" cy="4914219"/>
          </a:xfrm>
          <a:prstGeom prst="rect">
            <a:avLst/>
          </a:prstGeom>
          <a:noFill/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52B824A-F0A2-46AD-FB7D-8405A6BEB5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9375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B2AECFA-F3F1-4C93-3E42-287600FEA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endParaRPr lang="it-IT" noProof="0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1DCA378-0A09-D070-CB8D-325853A62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28844951-7827-47D4-8276-7DDE1FA7D85A}" type="slidenum">
              <a:rPr lang="it-IT" noProof="0" smtClean="0"/>
              <a:pPr rtl="0">
                <a:spcAft>
                  <a:spcPts val="600"/>
                </a:spcAft>
              </a:pPr>
              <a:t>9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765266486"/>
      </p:ext>
    </p:extLst>
  </p:cSld>
  <p:clrMapOvr>
    <a:masterClrMapping/>
  </p:clrMapOvr>
</p:sld>
</file>

<file path=ppt/theme/theme1.xml><?xml version="1.0" encoding="utf-8"?>
<a:theme xmlns:a="http://schemas.openxmlformats.org/drawingml/2006/main" name="LuminousVTI">
  <a:themeElements>
    <a:clrScheme name="Custom 54">
      <a:dk1>
        <a:sysClr val="windowText" lastClr="000000"/>
      </a:dk1>
      <a:lt1>
        <a:sysClr val="window" lastClr="FFFFFF"/>
      </a:lt1>
      <a:dk2>
        <a:srgbClr val="201449"/>
      </a:dk2>
      <a:lt2>
        <a:srgbClr val="EEEEEE"/>
      </a:lt2>
      <a:accent1>
        <a:srgbClr val="F900A0"/>
      </a:accent1>
      <a:accent2>
        <a:srgbClr val="4D4EE6"/>
      </a:accent2>
      <a:accent3>
        <a:srgbClr val="454B78"/>
      </a:accent3>
      <a:accent4>
        <a:srgbClr val="A3A3C1"/>
      </a:accent4>
      <a:accent5>
        <a:srgbClr val="7162FE"/>
      </a:accent5>
      <a:accent6>
        <a:srgbClr val="1EBE9B"/>
      </a:accent6>
      <a:hlink>
        <a:srgbClr val="F900A0"/>
      </a:hlink>
      <a:folHlink>
        <a:srgbClr val="8477FE"/>
      </a:folHlink>
    </a:clrScheme>
    <a:fontScheme name="Custom 51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1756640_TF00537603_Win32.potx" id="{7EA0D29E-6763-4DAE-BEF2-B31027C0A8D3}" vid="{4A6E634E-792C-4D18-8312-7FEE89AE1A2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AAFE2A1-77F8-441E-9B9F-DD61C354F4FE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56052644-F409-493B-8E91-969D43897F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CF4B188-9E41-4609-81DC-EA2587D009A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{B150EA0C-3CE7-49EC-95B6-736D88BF0FF8}tf00537603_win32</Template>
  <TotalTime>155</TotalTime>
  <Words>539</Words>
  <Application>Microsoft Office PowerPoint</Application>
  <PresentationFormat>Widescreen</PresentationFormat>
  <Paragraphs>35</Paragraphs>
  <Slides>12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21" baseType="lpstr">
      <vt:lpstr>Abadi</vt:lpstr>
      <vt:lpstr>Arial</vt:lpstr>
      <vt:lpstr>Avenir Next LT Pro</vt:lpstr>
      <vt:lpstr>Calibri</vt:lpstr>
      <vt:lpstr>Calibri Light</vt:lpstr>
      <vt:lpstr>Sabon Next LT</vt:lpstr>
      <vt:lpstr>Times New Roman</vt:lpstr>
      <vt:lpstr>Wingdings</vt:lpstr>
      <vt:lpstr>LuminousVTI</vt:lpstr>
      <vt:lpstr>Presentazione standard di PowerPoint</vt:lpstr>
      <vt:lpstr>Si parte per un nuovo anno insieme </vt:lpstr>
      <vt:lpstr>GIOIA</vt:lpstr>
      <vt:lpstr>Presentazione standard di PowerPoint</vt:lpstr>
      <vt:lpstr>I DISCEPOLI di EMMAUS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Ed essi si dissero l'un l'altro: «Non ci ardeva forse il cuore nel petto mentre conversava con noi lungo il cammino, quando ci spiegava le Scritture?». </vt:lpstr>
      <vt:lpstr>I due discepoli di Emmaus sono come noi: 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giancarlo quadri</dc:creator>
  <cp:lastModifiedBy>francesco bramati</cp:lastModifiedBy>
  <cp:revision>29</cp:revision>
  <dcterms:created xsi:type="dcterms:W3CDTF">2022-09-24T14:29:35Z</dcterms:created>
  <dcterms:modified xsi:type="dcterms:W3CDTF">2022-10-01T14:38:22Z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